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70" d="100"/>
          <a:sy n="70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8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8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45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26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88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7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26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22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0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EADA-0D93-42B9-B73E-50E5D088E2D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693F-2165-45DE-9A89-9635C174C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1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298C99A9-FC9C-93CD-6AD1-5422B4C72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4"/>
            <a:ext cx="6858000" cy="97063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91E7B1-8F8E-4625-B897-09CB0F2508AB}"/>
              </a:ext>
            </a:extLst>
          </p:cNvPr>
          <p:cNvSpPr txBox="1"/>
          <p:nvPr/>
        </p:nvSpPr>
        <p:spPr>
          <a:xfrm>
            <a:off x="3681663" y="9011653"/>
            <a:ext cx="300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〇〇〇〇〇〇</a:t>
            </a:r>
            <a:r>
              <a:rPr kumimoji="1" lang="en-US" altLang="ja-JP" dirty="0"/>
              <a:t>(</a:t>
            </a:r>
            <a:r>
              <a:rPr kumimoji="1" lang="ja-JP" altLang="en-US" dirty="0"/>
              <a:t>株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03-xxxx-xxxx/xxxxxxxx.co.jp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0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11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大槻 知浩</dc:creator>
  <cp:lastModifiedBy>大槻 知浩</cp:lastModifiedBy>
  <cp:revision>2</cp:revision>
  <dcterms:created xsi:type="dcterms:W3CDTF">2022-12-13T01:49:46Z</dcterms:created>
  <dcterms:modified xsi:type="dcterms:W3CDTF">2023-02-09T23:53:47Z</dcterms:modified>
</cp:coreProperties>
</file>